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av" ContentType="audio/wav"/>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57" r:id="rId2"/>
    <p:sldId id="258" r:id="rId3"/>
    <p:sldId id="259" r:id="rId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8" d="100"/>
          <a:sy n="108" d="100"/>
        </p:scale>
        <p:origin x="-1648"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interSettings" Target="printerSettings/printerSettings1.bin"/><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82EAA8-7228-044E-AACE-A2E96D47B669}" type="datetimeFigureOut">
              <a:rPr lang="en-US" smtClean="0"/>
              <a:t>11/17/17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952A17-88A5-A444-AF28-7983630AF740}" type="slidenum">
              <a:rPr lang="en-US" smtClean="0"/>
              <a:t>‹#›</a:t>
            </a:fld>
            <a:endParaRPr lang="en-US"/>
          </a:p>
        </p:txBody>
      </p:sp>
    </p:spTree>
    <p:extLst>
      <p:ext uri="{BB962C8B-B14F-4D97-AF65-F5344CB8AC3E}">
        <p14:creationId xmlns:p14="http://schemas.microsoft.com/office/powerpoint/2010/main" val="38973132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For the deception project, I wanted to focus on the </a:t>
            </a:r>
            <a:r>
              <a:rPr lang="en-US" sz="1200" b="1" kern="1200" dirty="0" err="1" smtClean="0">
                <a:solidFill>
                  <a:schemeClr val="tx1"/>
                </a:solidFill>
                <a:latin typeface="+mn-lt"/>
                <a:ea typeface="+mn-ea"/>
                <a:cs typeface="+mn-cs"/>
              </a:rPr>
              <a:t>Zika</a:t>
            </a:r>
            <a:r>
              <a:rPr lang="en-US" sz="1200" b="1" kern="1200" dirty="0" smtClean="0">
                <a:solidFill>
                  <a:schemeClr val="tx1"/>
                </a:solidFill>
                <a:latin typeface="+mn-lt"/>
                <a:ea typeface="+mn-ea"/>
                <a:cs typeface="+mn-cs"/>
              </a:rPr>
              <a:t> virus. Here we can see the survey from the CDC website that shows the number of reported and confirmed cases per location. I’m going to be using this single dataset to create two opposing views</a:t>
            </a:r>
            <a:endParaRPr lang="en-US" dirty="0"/>
          </a:p>
        </p:txBody>
      </p:sp>
      <p:sp>
        <p:nvSpPr>
          <p:cNvPr id="4" name="Slide Number Placeholder 3"/>
          <p:cNvSpPr>
            <a:spLocks noGrp="1"/>
          </p:cNvSpPr>
          <p:nvPr>
            <p:ph type="sldNum" sz="quarter" idx="10"/>
          </p:nvPr>
        </p:nvSpPr>
        <p:spPr/>
        <p:txBody>
          <a:bodyPr/>
          <a:lstStyle/>
          <a:p>
            <a:fld id="{C5952A17-88A5-A444-AF28-7983630AF740}" type="slidenum">
              <a:rPr lang="en-US" smtClean="0"/>
              <a:t>1</a:t>
            </a:fld>
            <a:endParaRPr lang="en-US"/>
          </a:p>
        </p:txBody>
      </p:sp>
    </p:spTree>
    <p:extLst>
      <p:ext uri="{BB962C8B-B14F-4D97-AF65-F5344CB8AC3E}">
        <p14:creationId xmlns:p14="http://schemas.microsoft.com/office/powerpoint/2010/main" val="76048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-claim one: </a:t>
            </a:r>
            <a:r>
              <a:rPr lang="en-US" sz="1200" kern="1200" dirty="0" err="1" smtClean="0">
                <a:solidFill>
                  <a:schemeClr val="tx1"/>
                </a:solidFill>
                <a:latin typeface="+mn-lt"/>
                <a:ea typeface="+mn-ea"/>
                <a:cs typeface="+mn-cs"/>
              </a:rPr>
              <a:t>Zika</a:t>
            </a:r>
            <a:r>
              <a:rPr lang="en-US" sz="1200" kern="1200" dirty="0" smtClean="0">
                <a:solidFill>
                  <a:schemeClr val="tx1"/>
                </a:solidFill>
                <a:latin typeface="+mn-lt"/>
                <a:ea typeface="+mn-ea"/>
                <a:cs typeface="+mn-cs"/>
              </a:rPr>
              <a:t> virus is getting worse over time and we should definitely pay attention to it. </a:t>
            </a:r>
          </a:p>
          <a:p>
            <a:r>
              <a:rPr lang="en-US" sz="1200" kern="1200" dirty="0" smtClean="0">
                <a:solidFill>
                  <a:schemeClr val="tx1"/>
                </a:solidFill>
                <a:latin typeface="+mn-lt"/>
                <a:ea typeface="+mn-ea"/>
                <a:cs typeface="+mn-cs"/>
              </a:rPr>
              <a:t>-Reported and confirmed cases keep increasing as the months progress and we want to avoid a sudden outbreak in the future</a:t>
            </a:r>
            <a:endParaRPr lang="en-US" dirty="0"/>
          </a:p>
        </p:txBody>
      </p:sp>
      <p:sp>
        <p:nvSpPr>
          <p:cNvPr id="4" name="Slide Number Placeholder 3"/>
          <p:cNvSpPr>
            <a:spLocks noGrp="1"/>
          </p:cNvSpPr>
          <p:nvPr>
            <p:ph type="sldNum" sz="quarter" idx="10"/>
          </p:nvPr>
        </p:nvSpPr>
        <p:spPr/>
        <p:txBody>
          <a:bodyPr/>
          <a:lstStyle/>
          <a:p>
            <a:fld id="{C5952A17-88A5-A444-AF28-7983630AF740}" type="slidenum">
              <a:rPr lang="en-US" smtClean="0"/>
              <a:t>2</a:t>
            </a:fld>
            <a:endParaRPr lang="en-US"/>
          </a:p>
        </p:txBody>
      </p:sp>
    </p:spTree>
    <p:extLst>
      <p:ext uri="{BB962C8B-B14F-4D97-AF65-F5344CB8AC3E}">
        <p14:creationId xmlns:p14="http://schemas.microsoft.com/office/powerpoint/2010/main" val="3497790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-claim two: </a:t>
            </a:r>
            <a:r>
              <a:rPr lang="en-US" sz="1200" kern="1200" dirty="0" err="1" smtClean="0">
                <a:solidFill>
                  <a:schemeClr val="tx1"/>
                </a:solidFill>
                <a:latin typeface="+mn-lt"/>
                <a:ea typeface="+mn-ea"/>
                <a:cs typeface="+mn-cs"/>
              </a:rPr>
              <a:t>Zika</a:t>
            </a:r>
            <a:r>
              <a:rPr lang="en-US" sz="1200" kern="1200" dirty="0" smtClean="0">
                <a:solidFill>
                  <a:schemeClr val="tx1"/>
                </a:solidFill>
                <a:latin typeface="+mn-lt"/>
                <a:ea typeface="+mn-ea"/>
                <a:cs typeface="+mn-cs"/>
              </a:rPr>
              <a:t> is not getting worse and we should not take any further actions. Majority of the cases are reported and not confirmed. In addition, we haven’t seen as severe of a spike as we did back in February.</a:t>
            </a:r>
          </a:p>
          <a:p>
            <a:r>
              <a:rPr lang="en-US" sz="1200" kern="1200" dirty="0" smtClean="0">
                <a:solidFill>
                  <a:schemeClr val="tx1"/>
                </a:solidFill>
                <a:latin typeface="+mn-lt"/>
                <a:ea typeface="+mn-ea"/>
                <a:cs typeface="+mn-cs"/>
              </a:rPr>
              <a:t>-I was able to create the two claims by slicing and dicing the data in Tableau</a:t>
            </a:r>
          </a:p>
          <a:p>
            <a:r>
              <a:rPr lang="en-US" sz="1200" kern="1200" dirty="0" smtClean="0">
                <a:solidFill>
                  <a:schemeClr val="tx1"/>
                </a:solidFill>
                <a:latin typeface="+mn-lt"/>
                <a:ea typeface="+mn-ea"/>
                <a:cs typeface="+mn-cs"/>
              </a:rPr>
              <a:t>-Because of this, we can see how easy it is to manipulate the visualization to create a false claim</a:t>
            </a:r>
            <a:endParaRPr lang="en-US" dirty="0"/>
          </a:p>
        </p:txBody>
      </p:sp>
      <p:sp>
        <p:nvSpPr>
          <p:cNvPr id="4" name="Slide Number Placeholder 3"/>
          <p:cNvSpPr>
            <a:spLocks noGrp="1"/>
          </p:cNvSpPr>
          <p:nvPr>
            <p:ph type="sldNum" sz="quarter" idx="10"/>
          </p:nvPr>
        </p:nvSpPr>
        <p:spPr/>
        <p:txBody>
          <a:bodyPr/>
          <a:lstStyle/>
          <a:p>
            <a:fld id="{C5952A17-88A5-A444-AF28-7983630AF740}" type="slidenum">
              <a:rPr lang="en-US" smtClean="0"/>
              <a:t>3</a:t>
            </a:fld>
            <a:endParaRPr lang="en-US"/>
          </a:p>
        </p:txBody>
      </p:sp>
    </p:spTree>
    <p:extLst>
      <p:ext uri="{BB962C8B-B14F-4D97-AF65-F5344CB8AC3E}">
        <p14:creationId xmlns:p14="http://schemas.microsoft.com/office/powerpoint/2010/main" val="3623574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11/17/17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11/17/17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11/17/17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11/17/17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11/17/17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11/17/17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11/17/17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11/17/17</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1.xml"/><Relationship Id="rId5" Type="http://schemas.openxmlformats.org/officeDocument/2006/relationships/image" Target="../media/image2.png"/><Relationship Id="rId6" Type="http://schemas.openxmlformats.org/officeDocument/2006/relationships/image" Target="../media/image3.png"/><Relationship Id="rId1" Type="http://schemas.microsoft.com/office/2007/relationships/media" Target="../media/media1.wav"/><Relationship Id="rId2" Type="http://schemas.openxmlformats.org/officeDocument/2006/relationships/audio" Target="../media/media1.wa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2.xml"/><Relationship Id="rId5" Type="http://schemas.openxmlformats.org/officeDocument/2006/relationships/image" Target="../media/image4.png"/><Relationship Id="rId6" Type="http://schemas.openxmlformats.org/officeDocument/2006/relationships/image" Target="../media/image3.png"/><Relationship Id="rId1" Type="http://schemas.microsoft.com/office/2007/relationships/media" Target="../media/media2.wav"/><Relationship Id="rId2" Type="http://schemas.openxmlformats.org/officeDocument/2006/relationships/audio" Target="../media/media2.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3.xml"/><Relationship Id="rId5" Type="http://schemas.openxmlformats.org/officeDocument/2006/relationships/image" Target="../media/image5.png"/><Relationship Id="rId6" Type="http://schemas.openxmlformats.org/officeDocument/2006/relationships/image" Target="../media/image3.png"/><Relationship Id="rId1" Type="http://schemas.microsoft.com/office/2007/relationships/media" Target="../media/media3.wav"/><Relationship Id="rId2" Type="http://schemas.openxmlformats.org/officeDocument/2006/relationships/audio" Target="../media/media3.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0" y="893628"/>
            <a:ext cx="9144000" cy="4573959"/>
          </a:xfrm>
          <a:prstGeom prst="rect">
            <a:avLst/>
          </a:prstGeom>
        </p:spPr>
      </p:pic>
      <p:sp>
        <p:nvSpPr>
          <p:cNvPr id="4" name="TextBox 3"/>
          <p:cNvSpPr txBox="1"/>
          <p:nvPr/>
        </p:nvSpPr>
        <p:spPr>
          <a:xfrm>
            <a:off x="0" y="431963"/>
            <a:ext cx="7843174" cy="461665"/>
          </a:xfrm>
          <a:prstGeom prst="rect">
            <a:avLst/>
          </a:prstGeom>
          <a:noFill/>
        </p:spPr>
        <p:txBody>
          <a:bodyPr wrap="square" rtlCol="0">
            <a:spAutoFit/>
          </a:bodyPr>
          <a:lstStyle/>
          <a:p>
            <a:r>
              <a:rPr lang="en-US" sz="2400" b="1" dirty="0" smtClean="0"/>
              <a:t>CDC </a:t>
            </a:r>
            <a:r>
              <a:rPr lang="en-US" sz="2400" b="1" dirty="0" err="1" smtClean="0"/>
              <a:t>Zika</a:t>
            </a:r>
            <a:r>
              <a:rPr lang="en-US" sz="2400" b="1" dirty="0" smtClean="0"/>
              <a:t> Survey</a:t>
            </a:r>
            <a:endParaRPr lang="en-US" sz="2400" b="1" dirty="0"/>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24756969"/>
      </p:ext>
    </p:extLst>
  </p:cSld>
  <p:clrMapOvr>
    <a:masterClrMapping/>
  </p:clrMapOvr>
  <mc:AlternateContent xmlns:mc="http://schemas.openxmlformats.org/markup-compatibility/2006">
    <mc:Choice xmlns:p14="http://schemas.microsoft.com/office/powerpoint/2010/main" Requires="p14">
      <p:transition spd="slow" p14:dur="2000" advTm="23297"/>
    </mc:Choice>
    <mc:Fallback>
      <p:transition xmlns:p14="http://schemas.microsoft.com/office/powerpoint/2010/main" spd="slow" advTm="2329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437438" y="117582"/>
            <a:ext cx="8369966" cy="6562134"/>
          </a:xfrm>
          <a:prstGeom prst="rect">
            <a:avLst/>
          </a:prstGeom>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209012972"/>
      </p:ext>
    </p:extLst>
  </p:cSld>
  <p:clrMapOvr>
    <a:masterClrMapping/>
  </p:clrMapOvr>
  <mc:AlternateContent xmlns:mc="http://schemas.openxmlformats.org/markup-compatibility/2006">
    <mc:Choice xmlns:p14="http://schemas.microsoft.com/office/powerpoint/2010/main" Requires="p14">
      <p:transition spd="slow" p14:dur="2000" advTm="21820"/>
    </mc:Choice>
    <mc:Fallback>
      <p:transition xmlns:p14="http://schemas.microsoft.com/office/powerpoint/2010/main" spd="slow" advTm="2182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stretch>
            <a:fillRect/>
          </a:stretch>
        </p:blipFill>
        <p:spPr>
          <a:xfrm>
            <a:off x="325960" y="105824"/>
            <a:ext cx="8523387" cy="6572862"/>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57575598"/>
      </p:ext>
    </p:extLst>
  </p:cSld>
  <p:clrMapOvr>
    <a:masterClrMapping/>
  </p:clrMapOvr>
  <mc:AlternateContent xmlns:mc="http://schemas.openxmlformats.org/markup-compatibility/2006">
    <mc:Choice xmlns:p14="http://schemas.microsoft.com/office/powerpoint/2010/main" Requires="p14">
      <p:transition spd="slow" p14:dur="2000" advTm="41415"/>
    </mc:Choice>
    <mc:Fallback>
      <p:transition xmlns:p14="http://schemas.microsoft.com/office/powerpoint/2010/main" spd="slow" advTm="4141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86</TotalTime>
  <Words>181</Words>
  <Application>Microsoft Macintosh PowerPoint</Application>
  <PresentationFormat>On-screen Show (4:3)</PresentationFormat>
  <Paragraphs>10</Paragraphs>
  <Slides>3</Slides>
  <Notes>3</Notes>
  <HiddenSlides>0</HiddenSlides>
  <MMClips>3</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Breeze</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Elena Harada</dc:creator>
  <cp:lastModifiedBy>Elena Harada</cp:lastModifiedBy>
  <cp:revision>5</cp:revision>
  <dcterms:created xsi:type="dcterms:W3CDTF">2017-11-18T03:59:41Z</dcterms:created>
  <dcterms:modified xsi:type="dcterms:W3CDTF">2017-11-18T05:26:17Z</dcterms:modified>
</cp:coreProperties>
</file>